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59" r:id="rId5"/>
    <p:sldId id="269" r:id="rId6"/>
    <p:sldId id="260" r:id="rId7"/>
    <p:sldId id="270" r:id="rId8"/>
    <p:sldId id="264" r:id="rId9"/>
    <p:sldId id="271" r:id="rId10"/>
    <p:sldId id="280" r:id="rId11"/>
    <p:sldId id="279" r:id="rId12"/>
    <p:sldId id="261" r:id="rId13"/>
    <p:sldId id="272" r:id="rId14"/>
    <p:sldId id="273" r:id="rId15"/>
    <p:sldId id="262" r:id="rId16"/>
    <p:sldId id="274" r:id="rId17"/>
    <p:sldId id="275" r:id="rId18"/>
    <p:sldId id="263" r:id="rId19"/>
    <p:sldId id="276" r:id="rId20"/>
    <p:sldId id="267" r:id="rId21"/>
    <p:sldId id="277" r:id="rId22"/>
    <p:sldId id="265" r:id="rId23"/>
    <p:sldId id="278" r:id="rId24"/>
    <p:sldId id="266" r:id="rId25"/>
    <p:sldId id="268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99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89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83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42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45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05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0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732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439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63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465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FF2D6-025B-4B34-961B-E0B35CAE2383}" type="datetimeFigureOut">
              <a:rPr lang="en-IN" smtClean="0"/>
              <a:t>02-03-2022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00DFE-E95B-4852-BFCD-23C8A5C443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54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610" cy="3515112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COVID DATA ANALYSIS                    USING AWS</a:t>
            </a:r>
            <a:endParaRPr lang="en-IN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1102" y="4349363"/>
            <a:ext cx="4022697" cy="1827600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                SAI KUMAR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4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4.Display total cases ,new cases ,recovered cases and deaths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579"/>
            <a:ext cx="9788867" cy="4700291"/>
          </a:xfrm>
        </p:spPr>
      </p:pic>
    </p:spTree>
    <p:extLst>
      <p:ext uri="{BB962C8B-B14F-4D97-AF65-F5344CB8AC3E}">
        <p14:creationId xmlns:p14="http://schemas.microsoft.com/office/powerpoint/2010/main" val="24909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1108"/>
            <a:ext cx="10562736" cy="5116325"/>
          </a:xfrm>
        </p:spPr>
      </p:pic>
    </p:spTree>
    <p:extLst>
      <p:ext uri="{BB962C8B-B14F-4D97-AF65-F5344CB8AC3E}">
        <p14:creationId xmlns:p14="http://schemas.microsoft.com/office/powerpoint/2010/main" val="276564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4.Display total cases ,new cases ,recovered cases and deaths</a:t>
            </a:r>
            <a:endParaRPr lang="en-IN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5" y="1517590"/>
            <a:ext cx="10504202" cy="5066089"/>
          </a:xfrm>
        </p:spPr>
      </p:pic>
    </p:spTree>
    <p:extLst>
      <p:ext uri="{BB962C8B-B14F-4D97-AF65-F5344CB8AC3E}">
        <p14:creationId xmlns:p14="http://schemas.microsoft.com/office/powerpoint/2010/main" val="325075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9" y="1531426"/>
            <a:ext cx="9975205" cy="4805763"/>
          </a:xfrm>
        </p:spPr>
      </p:pic>
    </p:spTree>
    <p:extLst>
      <p:ext uri="{BB962C8B-B14F-4D97-AF65-F5344CB8AC3E}">
        <p14:creationId xmlns:p14="http://schemas.microsoft.com/office/powerpoint/2010/main" val="35357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" y="1214050"/>
            <a:ext cx="10421956" cy="4628959"/>
          </a:xfrm>
        </p:spPr>
      </p:pic>
    </p:spTree>
    <p:extLst>
      <p:ext uri="{BB962C8B-B14F-4D97-AF65-F5344CB8AC3E}">
        <p14:creationId xmlns:p14="http://schemas.microsoft.com/office/powerpoint/2010/main" val="410990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5</a:t>
            </a:r>
            <a:r>
              <a:rPr lang="en-US" sz="3200" b="1" dirty="0" smtClean="0"/>
              <a:t>. Which </a:t>
            </a:r>
            <a:r>
              <a:rPr lang="en-US" sz="3200" b="1" dirty="0"/>
              <a:t>country in Distinct WHO region highest cases in </a:t>
            </a:r>
            <a:r>
              <a:rPr lang="en-US" sz="3200" b="1" dirty="0" smtClean="0"/>
              <a:t>till date</a:t>
            </a:r>
            <a:r>
              <a:rPr lang="en-US" sz="3200" b="1" dirty="0"/>
              <a:t>.</a:t>
            </a:r>
            <a:endParaRPr lang="en-IN" sz="32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39" y="1773141"/>
            <a:ext cx="9994466" cy="4814662"/>
          </a:xfrm>
        </p:spPr>
      </p:pic>
    </p:spTree>
    <p:extLst>
      <p:ext uri="{BB962C8B-B14F-4D97-AF65-F5344CB8AC3E}">
        <p14:creationId xmlns:p14="http://schemas.microsoft.com/office/powerpoint/2010/main" val="189815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2887"/>
            <a:ext cx="9798326" cy="4695031"/>
          </a:xfrm>
        </p:spPr>
      </p:pic>
    </p:spTree>
    <p:extLst>
      <p:ext uri="{BB962C8B-B14F-4D97-AF65-F5344CB8AC3E}">
        <p14:creationId xmlns:p14="http://schemas.microsoft.com/office/powerpoint/2010/main" val="291852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97" y="365125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97" y="1356498"/>
            <a:ext cx="9750109" cy="4702396"/>
          </a:xfrm>
        </p:spPr>
      </p:pic>
    </p:spTree>
    <p:extLst>
      <p:ext uri="{BB962C8B-B14F-4D97-AF65-F5344CB8AC3E}">
        <p14:creationId xmlns:p14="http://schemas.microsoft.com/office/powerpoint/2010/main" val="53475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6. Total no of confirmed cases over between a certain date.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6" y="1594274"/>
            <a:ext cx="10058400" cy="48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6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3430"/>
            <a:ext cx="9634010" cy="4633188"/>
          </a:xfrm>
        </p:spPr>
      </p:pic>
    </p:spTree>
    <p:extLst>
      <p:ext uri="{BB962C8B-B14F-4D97-AF65-F5344CB8AC3E}">
        <p14:creationId xmlns:p14="http://schemas.microsoft.com/office/powerpoint/2010/main" val="38568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ABSTRACT:</a:t>
            </a:r>
            <a:endParaRPr lang="en-IN" b="1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briola" panose="04040605051002020D02" pitchFamily="82" charset="0"/>
              </a:rPr>
              <a:t>The project is to perform data analysis on </a:t>
            </a:r>
            <a:r>
              <a:rPr lang="en-US" sz="4000" dirty="0" smtClean="0">
                <a:latin typeface="Gabriola" panose="04040605051002020D02" pitchFamily="82" charset="0"/>
              </a:rPr>
              <a:t>Covid</a:t>
            </a:r>
            <a:r>
              <a:rPr lang="en-US" sz="4000" dirty="0" smtClean="0">
                <a:latin typeface="Gabriola" panose="04040605051002020D02" pitchFamily="82" charset="0"/>
              </a:rPr>
              <a:t> </a:t>
            </a:r>
            <a:r>
              <a:rPr lang="en-US" sz="4000" dirty="0">
                <a:latin typeface="Gabriola" panose="04040605051002020D02" pitchFamily="82" charset="0"/>
              </a:rPr>
              <a:t>data across the globe and extract the meaningful information from the dataset which will help in taking quick and informed decision so that will help in preventing further spread of </a:t>
            </a:r>
            <a:r>
              <a:rPr lang="en-US" sz="4000" dirty="0" smtClean="0">
                <a:latin typeface="Gabriola" panose="04040605051002020D02" pitchFamily="82" charset="0"/>
              </a:rPr>
              <a:t>Coved </a:t>
            </a:r>
            <a:r>
              <a:rPr lang="en-US" sz="4000" dirty="0">
                <a:latin typeface="Gabriola" panose="04040605051002020D02" pitchFamily="82" charset="0"/>
              </a:rPr>
              <a:t>virus.</a:t>
            </a:r>
            <a:endParaRPr lang="en-IN" sz="4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7.Date </a:t>
            </a:r>
            <a:r>
              <a:rPr lang="en-US" sz="3200" b="1" dirty="0"/>
              <a:t>of first confirmed case in a particular region.</a:t>
            </a:r>
            <a:endParaRPr lang="en-IN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01770"/>
            <a:ext cx="10857133" cy="4845519"/>
          </a:xfrm>
        </p:spPr>
      </p:pic>
    </p:spTree>
    <p:extLst>
      <p:ext uri="{BB962C8B-B14F-4D97-AF65-F5344CB8AC3E}">
        <p14:creationId xmlns:p14="http://schemas.microsoft.com/office/powerpoint/2010/main" val="48384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8" y="1582310"/>
            <a:ext cx="10732037" cy="4594653"/>
          </a:xfrm>
        </p:spPr>
      </p:pic>
    </p:spTree>
    <p:extLst>
      <p:ext uri="{BB962C8B-B14F-4D97-AF65-F5344CB8AC3E}">
        <p14:creationId xmlns:p14="http://schemas.microsoft.com/office/powerpoint/2010/main" val="37078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8.Date </a:t>
            </a:r>
            <a:r>
              <a:rPr lang="en-US" sz="3200" b="1" dirty="0"/>
              <a:t>on which max no. cases were reported in a country.</a:t>
            </a:r>
            <a:endParaRPr lang="en-IN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9" y="1690688"/>
            <a:ext cx="10926864" cy="4797576"/>
          </a:xfrm>
        </p:spPr>
      </p:pic>
    </p:spTree>
    <p:extLst>
      <p:ext uri="{BB962C8B-B14F-4D97-AF65-F5344CB8AC3E}">
        <p14:creationId xmlns:p14="http://schemas.microsoft.com/office/powerpoint/2010/main" val="218657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7" y="1478943"/>
            <a:ext cx="10763960" cy="4698020"/>
          </a:xfrm>
        </p:spPr>
      </p:pic>
    </p:spTree>
    <p:extLst>
      <p:ext uri="{BB962C8B-B14F-4D97-AF65-F5344CB8AC3E}">
        <p14:creationId xmlns:p14="http://schemas.microsoft.com/office/powerpoint/2010/main" val="377755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9</a:t>
            </a:r>
            <a:r>
              <a:rPr lang="en-US" sz="2400" b="1" dirty="0" smtClean="0"/>
              <a:t>.Line </a:t>
            </a:r>
            <a:r>
              <a:rPr lang="en-US" sz="2400" b="1" dirty="0"/>
              <a:t>chart showing total cases, deaths &amp;recoveries  of a particular country </a:t>
            </a:r>
            <a:endParaRPr lang="en-IN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2791"/>
            <a:ext cx="10213060" cy="4484172"/>
          </a:xfrm>
        </p:spPr>
      </p:pic>
    </p:spTree>
    <p:extLst>
      <p:ext uri="{BB962C8B-B14F-4D97-AF65-F5344CB8AC3E}">
        <p14:creationId xmlns:p14="http://schemas.microsoft.com/office/powerpoint/2010/main" val="147158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 </a:t>
            </a:r>
            <a:endParaRPr lang="en-IN" sz="32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6" y="1264257"/>
            <a:ext cx="10827969" cy="4786686"/>
          </a:xfrm>
        </p:spPr>
      </p:pic>
    </p:spTree>
    <p:extLst>
      <p:ext uri="{BB962C8B-B14F-4D97-AF65-F5344CB8AC3E}">
        <p14:creationId xmlns:p14="http://schemas.microsoft.com/office/powerpoint/2010/main" val="343677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165665"/>
            <a:ext cx="10300863" cy="4575175"/>
          </a:xfrm>
        </p:spPr>
      </p:pic>
    </p:spTree>
    <p:extLst>
      <p:ext uri="{BB962C8B-B14F-4D97-AF65-F5344CB8AC3E}">
        <p14:creationId xmlns:p14="http://schemas.microsoft.com/office/powerpoint/2010/main" val="726423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10.No</a:t>
            </a:r>
            <a:r>
              <a:rPr lang="en-US" sz="4000" b="1" dirty="0"/>
              <a:t>. of active cases vs critical cases of a country.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15699" cy="4766006"/>
          </a:xfrm>
        </p:spPr>
      </p:pic>
    </p:spTree>
    <p:extLst>
      <p:ext uri="{BB962C8B-B14F-4D97-AF65-F5344CB8AC3E}">
        <p14:creationId xmlns:p14="http://schemas.microsoft.com/office/powerpoint/2010/main" val="359490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314"/>
            <a:ext cx="10619596" cy="4673729"/>
          </a:xfrm>
        </p:spPr>
      </p:pic>
    </p:spTree>
    <p:extLst>
      <p:ext uri="{BB962C8B-B14F-4D97-AF65-F5344CB8AC3E}">
        <p14:creationId xmlns:p14="http://schemas.microsoft.com/office/powerpoint/2010/main" val="349383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79099"/>
            <a:ext cx="10183842" cy="4497864"/>
          </a:xfrm>
        </p:spPr>
      </p:pic>
    </p:spTree>
    <p:extLst>
      <p:ext uri="{BB962C8B-B14F-4D97-AF65-F5344CB8AC3E}">
        <p14:creationId xmlns:p14="http://schemas.microsoft.com/office/powerpoint/2010/main" val="154086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TECHNOLOGIES USED:</a:t>
            </a:r>
            <a:endParaRPr lang="en-IN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Gabriola" panose="04040605051002020D02" pitchFamily="82" charset="0"/>
              </a:rPr>
              <a:t>AWS Glue</a:t>
            </a:r>
          </a:p>
          <a:p>
            <a:r>
              <a:rPr lang="en-US" b="1" dirty="0" smtClean="0">
                <a:latin typeface="Gabriola" panose="04040605051002020D02" pitchFamily="82" charset="0"/>
              </a:rPr>
              <a:t>SparkSQL</a:t>
            </a:r>
            <a:endParaRPr lang="en-US" b="1" dirty="0" smtClean="0">
              <a:latin typeface="Gabriola" panose="04040605051002020D02" pitchFamily="82" charset="0"/>
            </a:endParaRPr>
          </a:p>
          <a:p>
            <a:r>
              <a:rPr lang="en-US" b="1" dirty="0" smtClean="0">
                <a:latin typeface="Gabriola" panose="04040605051002020D02" pitchFamily="82" charset="0"/>
              </a:rPr>
              <a:t>Redshift</a:t>
            </a:r>
          </a:p>
          <a:p>
            <a:r>
              <a:rPr lang="en-US" b="1" dirty="0" smtClean="0">
                <a:latin typeface="Gabriola" panose="04040605051002020D02" pitchFamily="82" charset="0"/>
              </a:rPr>
              <a:t>AWS S3</a:t>
            </a:r>
          </a:p>
          <a:p>
            <a:r>
              <a:rPr lang="en-US" b="1" dirty="0" smtClean="0">
                <a:latin typeface="Gabriola" panose="04040605051002020D02" pitchFamily="82" charset="0"/>
              </a:rPr>
              <a:t>SparkSQL</a:t>
            </a:r>
            <a:endParaRPr lang="en-US" b="1" dirty="0" smtClean="0">
              <a:latin typeface="Gabriola" panose="04040605051002020D02" pitchFamily="82" charset="0"/>
            </a:endParaRPr>
          </a:p>
          <a:p>
            <a:r>
              <a:rPr lang="en-US" b="1" dirty="0" smtClean="0">
                <a:latin typeface="Gabriola" panose="04040605051002020D02" pitchFamily="82" charset="0"/>
              </a:rPr>
              <a:t>Crawler</a:t>
            </a:r>
          </a:p>
          <a:p>
            <a:r>
              <a:rPr lang="en-US" b="1" dirty="0" smtClean="0">
                <a:latin typeface="Gabriola" panose="04040605051002020D02" pitchFamily="82" charset="0"/>
              </a:rPr>
              <a:t>AWS Lambda</a:t>
            </a:r>
          </a:p>
          <a:p>
            <a:r>
              <a:rPr lang="en-US" b="1" dirty="0" smtClean="0">
                <a:latin typeface="Gabriola" panose="04040605051002020D02" pitchFamily="82" charset="0"/>
              </a:rPr>
              <a:t>PySpark</a:t>
            </a:r>
            <a:endParaRPr lang="en-US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9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                     </a:t>
            </a:r>
            <a:r>
              <a:rPr lang="en-US" sz="8000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THANK YOU</a:t>
            </a:r>
            <a:endParaRPr lang="en-IN" sz="8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</a:br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Problem Statements: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96063"/>
            <a:ext cx="11170920" cy="4880900"/>
          </a:xfrm>
        </p:spPr>
        <p:txBody>
          <a:bodyPr/>
          <a:lstStyle/>
          <a:p>
            <a:r>
              <a:rPr lang="en-US" b="1" dirty="0" smtClean="0"/>
              <a:t>1.Clean and transform data for processing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9" y="1994824"/>
            <a:ext cx="10058400" cy="49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5" y="1372399"/>
            <a:ext cx="10923649" cy="4813715"/>
          </a:xfrm>
        </p:spPr>
      </p:pic>
    </p:spTree>
    <p:extLst>
      <p:ext uri="{BB962C8B-B14F-4D97-AF65-F5344CB8AC3E}">
        <p14:creationId xmlns:p14="http://schemas.microsoft.com/office/powerpoint/2010/main" val="167334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2. ETL operations on </a:t>
            </a:r>
            <a:r>
              <a:rPr lang="en-US" sz="3200" b="1" dirty="0" smtClean="0"/>
              <a:t>dataset:</a:t>
            </a:r>
            <a:endParaRPr lang="en-IN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1" y="1825624"/>
            <a:ext cx="9674595" cy="4662639"/>
          </a:xfrm>
        </p:spPr>
      </p:pic>
    </p:spTree>
    <p:extLst>
      <p:ext uri="{BB962C8B-B14F-4D97-AF65-F5344CB8AC3E}">
        <p14:creationId xmlns:p14="http://schemas.microsoft.com/office/powerpoint/2010/main" val="280479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3373"/>
            <a:ext cx="10007379" cy="4819924"/>
          </a:xfrm>
        </p:spPr>
      </p:pic>
    </p:spTree>
    <p:extLst>
      <p:ext uri="{BB962C8B-B14F-4D97-AF65-F5344CB8AC3E}">
        <p14:creationId xmlns:p14="http://schemas.microsoft.com/office/powerpoint/2010/main" val="82230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3. Storing the modified data in </a:t>
            </a:r>
            <a:r>
              <a:rPr lang="en-US" sz="3200" b="1" dirty="0" smtClean="0"/>
              <a:t>AWS:</a:t>
            </a:r>
            <a:endParaRPr lang="en-IN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77" y="1825625"/>
            <a:ext cx="9903046" cy="4351338"/>
          </a:xfrm>
        </p:spPr>
      </p:pic>
    </p:spTree>
    <p:extLst>
      <p:ext uri="{BB962C8B-B14F-4D97-AF65-F5344CB8AC3E}">
        <p14:creationId xmlns:p14="http://schemas.microsoft.com/office/powerpoint/2010/main" val="61089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8547"/>
            <a:ext cx="9874388" cy="4351338"/>
          </a:xfrm>
        </p:spPr>
      </p:pic>
    </p:spTree>
    <p:extLst>
      <p:ext uri="{BB962C8B-B14F-4D97-AF65-F5344CB8AC3E}">
        <p14:creationId xmlns:p14="http://schemas.microsoft.com/office/powerpoint/2010/main" val="384637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206</Words>
  <Application>Microsoft Office PowerPoint</Application>
  <PresentationFormat>Widescreen</PresentationFormat>
  <Paragraphs>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Gabriola</vt:lpstr>
      <vt:lpstr>Office Theme</vt:lpstr>
      <vt:lpstr>COVID DATA ANALYSIS                    USING AWS</vt:lpstr>
      <vt:lpstr>ABSTRACT:</vt:lpstr>
      <vt:lpstr>TECHNOLOGIES USED:</vt:lpstr>
      <vt:lpstr> Problem Statements:  </vt:lpstr>
      <vt:lpstr> </vt:lpstr>
      <vt:lpstr>2. ETL operations on dataset:</vt:lpstr>
      <vt:lpstr>   </vt:lpstr>
      <vt:lpstr>3. Storing the modified data in AWS:</vt:lpstr>
      <vt:lpstr> </vt:lpstr>
      <vt:lpstr>4.Display total cases ,new cases ,recovered cases and deaths</vt:lpstr>
      <vt:lpstr> </vt:lpstr>
      <vt:lpstr>4.Display total cases ,new cases ,recovered cases and deaths</vt:lpstr>
      <vt:lpstr> </vt:lpstr>
      <vt:lpstr> </vt:lpstr>
      <vt:lpstr>5. Which country in Distinct WHO region highest cases in till date.</vt:lpstr>
      <vt:lpstr> </vt:lpstr>
      <vt:lpstr> </vt:lpstr>
      <vt:lpstr>6. Total no of confirmed cases over between a certain date.</vt:lpstr>
      <vt:lpstr> </vt:lpstr>
      <vt:lpstr>7.Date of first confirmed case in a particular region.</vt:lpstr>
      <vt:lpstr> </vt:lpstr>
      <vt:lpstr>8.Date on which max no. cases were reported in a country.</vt:lpstr>
      <vt:lpstr> </vt:lpstr>
      <vt:lpstr>9.Line chart showing total cases, deaths &amp;recoveries  of a particular country </vt:lpstr>
      <vt:lpstr> </vt:lpstr>
      <vt:lpstr> </vt:lpstr>
      <vt:lpstr>10.No. of active cases vs critical cases of a country. </vt:lpstr>
      <vt:lpstr> </vt:lpstr>
      <vt:lpstr> 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DATA ANALYSIS USING AWS</dc:title>
  <dc:creator>SaikumarGanji</dc:creator>
  <cp:lastModifiedBy>SaikumarGanji</cp:lastModifiedBy>
  <cp:revision>17</cp:revision>
  <dcterms:created xsi:type="dcterms:W3CDTF">2022-03-02T18:19:23Z</dcterms:created>
  <dcterms:modified xsi:type="dcterms:W3CDTF">2022-03-06T13:17:38Z</dcterms:modified>
</cp:coreProperties>
</file>